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>
      <p:cViewPr varScale="1">
        <p:scale>
          <a:sx n="140" d="100"/>
          <a:sy n="140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4.png"/><Relationship Id="rId5" Type="http://schemas.openxmlformats.org/officeDocument/2006/relationships/image" Target="../media/image131.png"/><Relationship Id="rId10" Type="http://schemas.openxmlformats.org/officeDocument/2006/relationships/image" Target="../media/image80.png"/><Relationship Id="rId4" Type="http://schemas.openxmlformats.org/officeDocument/2006/relationships/image" Target="../media/image130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79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0" Type="http://schemas.openxmlformats.org/officeDocument/2006/relationships/image" Target="../media/image139.png"/><Relationship Id="rId4" Type="http://schemas.openxmlformats.org/officeDocument/2006/relationships/image" Target="../media/image66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7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80.png"/><Relationship Id="rId10" Type="http://schemas.openxmlformats.org/officeDocument/2006/relationships/image" Target="../media/image148.png"/><Relationship Id="rId4" Type="http://schemas.openxmlformats.org/officeDocument/2006/relationships/image" Target="../media/image66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79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80.png"/><Relationship Id="rId10" Type="http://schemas.openxmlformats.org/officeDocument/2006/relationships/image" Target="../media/image157.png"/><Relationship Id="rId4" Type="http://schemas.openxmlformats.org/officeDocument/2006/relationships/image" Target="../media/image66.png"/><Relationship Id="rId9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2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61.png"/><Relationship Id="rId5" Type="http://schemas.openxmlformats.org/officeDocument/2006/relationships/image" Target="../media/image4.png"/><Relationship Id="rId15" Type="http://schemas.openxmlformats.org/officeDocument/2006/relationships/image" Target="../media/image6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66.png"/><Relationship Id="rId5" Type="http://schemas.openxmlformats.org/officeDocument/2006/relationships/image" Target="../media/image166.png"/><Relationship Id="rId10" Type="http://schemas.openxmlformats.org/officeDocument/2006/relationships/image" Target="../media/image79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76.png"/><Relationship Id="rId3" Type="http://schemas.openxmlformats.org/officeDocument/2006/relationships/image" Target="../media/image164.png"/><Relationship Id="rId7" Type="http://schemas.openxmlformats.org/officeDocument/2006/relationships/image" Target="../media/image66.png"/><Relationship Id="rId12" Type="http://schemas.openxmlformats.org/officeDocument/2006/relationships/image" Target="../media/image1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74.png"/><Relationship Id="rId5" Type="http://schemas.openxmlformats.org/officeDocument/2006/relationships/image" Target="../media/image171.png"/><Relationship Id="rId10" Type="http://schemas.openxmlformats.org/officeDocument/2006/relationships/image" Target="../media/image173.png"/><Relationship Id="rId4" Type="http://schemas.openxmlformats.org/officeDocument/2006/relationships/image" Target="../media/image165.png"/><Relationship Id="rId9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7.png"/><Relationship Id="rId7" Type="http://schemas.openxmlformats.org/officeDocument/2006/relationships/image" Target="../media/image80.png"/><Relationship Id="rId12" Type="http://schemas.openxmlformats.org/officeDocument/2006/relationships/image" Target="../media/image18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82.png"/><Relationship Id="rId5" Type="http://schemas.openxmlformats.org/officeDocument/2006/relationships/image" Target="../media/image79.png"/><Relationship Id="rId10" Type="http://schemas.openxmlformats.org/officeDocument/2006/relationships/image" Target="../media/image181.png"/><Relationship Id="rId4" Type="http://schemas.openxmlformats.org/officeDocument/2006/relationships/image" Target="../media/image178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59.png"/><Relationship Id="rId3" Type="http://schemas.openxmlformats.org/officeDocument/2006/relationships/image" Target="../media/image164.png"/><Relationship Id="rId7" Type="http://schemas.openxmlformats.org/officeDocument/2006/relationships/image" Target="../media/image80.png"/><Relationship Id="rId12" Type="http://schemas.openxmlformats.org/officeDocument/2006/relationships/image" Target="../media/image15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57.png"/><Relationship Id="rId5" Type="http://schemas.openxmlformats.org/officeDocument/2006/relationships/image" Target="../media/image79.png"/><Relationship Id="rId15" Type="http://schemas.openxmlformats.org/officeDocument/2006/relationships/image" Target="../media/image187.png"/><Relationship Id="rId10" Type="http://schemas.openxmlformats.org/officeDocument/2006/relationships/image" Target="../media/image156.png"/><Relationship Id="rId4" Type="http://schemas.openxmlformats.org/officeDocument/2006/relationships/image" Target="../media/image165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9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88.png"/><Relationship Id="rId5" Type="http://schemas.openxmlformats.org/officeDocument/2006/relationships/image" Target="../media/image4.png"/><Relationship Id="rId15" Type="http://schemas.openxmlformats.org/officeDocument/2006/relationships/image" Target="../media/image6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2.png"/><Relationship Id="rId12" Type="http://schemas.openxmlformats.org/officeDocument/2006/relationships/image" Target="../media/image9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91.png"/><Relationship Id="rId5" Type="http://schemas.openxmlformats.org/officeDocument/2006/relationships/image" Target="../media/image66.png"/><Relationship Id="rId10" Type="http://schemas.openxmlformats.org/officeDocument/2006/relationships/image" Target="../media/image194.png"/><Relationship Id="rId4" Type="http://schemas.openxmlformats.org/officeDocument/2006/relationships/image" Target="../media/image79.png"/><Relationship Id="rId9" Type="http://schemas.openxmlformats.org/officeDocument/2006/relationships/image" Target="../media/image193.png"/><Relationship Id="rId14" Type="http://schemas.openxmlformats.org/officeDocument/2006/relationships/image" Target="../media/image1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.png"/><Relationship Id="rId21" Type="http://schemas.openxmlformats.org/officeDocument/2006/relationships/image" Target="../media/image219.png"/><Relationship Id="rId7" Type="http://schemas.openxmlformats.org/officeDocument/2006/relationships/image" Target="../media/image8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1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209.png"/><Relationship Id="rId5" Type="http://schemas.openxmlformats.org/officeDocument/2006/relationships/image" Target="../media/image4.png"/><Relationship Id="rId15" Type="http://schemas.openxmlformats.org/officeDocument/2006/relationships/image" Target="../media/image213.png"/><Relationship Id="rId10" Type="http://schemas.openxmlformats.org/officeDocument/2006/relationships/image" Target="../media/image7.png"/><Relationship Id="rId19" Type="http://schemas.openxmlformats.org/officeDocument/2006/relationships/image" Target="../media/image21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36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5" Type="http://schemas.openxmlformats.org/officeDocument/2006/relationships/image" Target="../media/image6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3.png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68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91.png"/><Relationship Id="rId5" Type="http://schemas.openxmlformats.org/officeDocument/2006/relationships/image" Target="../media/image6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9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" Type="http://schemas.openxmlformats.org/officeDocument/2006/relationships/image" Target="../media/image99.png"/><Relationship Id="rId21" Type="http://schemas.openxmlformats.org/officeDocument/2006/relationships/image" Target="../media/image114.png"/><Relationship Id="rId7" Type="http://schemas.openxmlformats.org/officeDocument/2006/relationships/image" Target="../media/image66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2" Type="http://schemas.openxmlformats.org/officeDocument/2006/relationships/image" Target="../media/image98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5" Type="http://schemas.openxmlformats.org/officeDocument/2006/relationships/image" Target="../media/image101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124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7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26.png"/><Relationship Id="rId5" Type="http://schemas.openxmlformats.org/officeDocument/2006/relationships/image" Target="../media/image4.png"/><Relationship Id="rId15" Type="http://schemas.openxmlformats.org/officeDocument/2006/relationships/image" Target="../media/image6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1650"/>
            <a:ext cx="9144000" cy="1630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6456473" y="735234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6524005" y="67389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5816254" y="4065259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700501" y="2464023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5799422" y="3499364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5960983" y="2983134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7903606" y="770572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7938420" y="425958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368" y="3124485"/>
            <a:ext cx="3710518" cy="3358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1700" y="3169015"/>
            <a:ext cx="4235683" cy="2468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21" y="3664696"/>
            <a:ext cx="2961774" cy="13000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7375" y="3698462"/>
            <a:ext cx="2428285" cy="12324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9836" y="166354"/>
            <a:ext cx="1294493" cy="54703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93" y="80010"/>
            <a:ext cx="719771" cy="7197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22909" y="14525"/>
            <a:ext cx="814204" cy="8142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37959" y="962167"/>
            <a:ext cx="6665147" cy="5923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03346" y="2381059"/>
            <a:ext cx="6214245" cy="5522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217" y="1627536"/>
            <a:ext cx="5583084" cy="668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42" y="203977"/>
            <a:ext cx="6322925" cy="456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35" y="3751421"/>
            <a:ext cx="5085359" cy="4456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220" y="1120949"/>
            <a:ext cx="3356531" cy="26662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859" y="3987307"/>
            <a:ext cx="4787857" cy="419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22" y="4614481"/>
            <a:ext cx="8176328" cy="3527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604" y="1009983"/>
            <a:ext cx="4248005" cy="2649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681" y="799576"/>
            <a:ext cx="5634059" cy="31986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723" y="4100131"/>
            <a:ext cx="8408332" cy="3027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23" y="4431696"/>
            <a:ext cx="8408332" cy="3027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" y="924163"/>
            <a:ext cx="3638934" cy="19291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3680000">
            <a:off x="2779061" y="2480929"/>
            <a:ext cx="1268041" cy="8055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706" y="3054905"/>
            <a:ext cx="9183113" cy="3306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723" y="4763214"/>
            <a:ext cx="7802641" cy="3027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3680000">
            <a:off x="6659641" y="2485596"/>
            <a:ext cx="1290693" cy="8177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4566" y="203977"/>
            <a:ext cx="5505747" cy="4486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66" y="203977"/>
            <a:ext cx="5954441" cy="4486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0724" y="778954"/>
            <a:ext cx="3775573" cy="23438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759803" y="1564290"/>
            <a:ext cx="1273316" cy="808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894" y="863536"/>
            <a:ext cx="3462803" cy="21782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455" y="3134772"/>
            <a:ext cx="3211041" cy="285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9802" y="3140487"/>
            <a:ext cx="4096907" cy="285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532" y="3707034"/>
            <a:ext cx="9048837" cy="3258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532" y="4152423"/>
            <a:ext cx="9048837" cy="3258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532" y="4597860"/>
            <a:ext cx="8188057" cy="3258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926" y="204692"/>
            <a:ext cx="6229009" cy="4693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" y="1053512"/>
            <a:ext cx="8581286" cy="5479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0776" y="1708927"/>
            <a:ext cx="1615634" cy="2930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472" y="1742265"/>
            <a:ext cx="2125105" cy="2863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164" y="4610671"/>
            <a:ext cx="8339679" cy="2462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0929" y="4619244"/>
            <a:ext cx="7759538" cy="2291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5782" y="1784889"/>
            <a:ext cx="4009784" cy="2607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7399" y="4542186"/>
            <a:ext cx="8342316" cy="2620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1650"/>
            <a:ext cx="9144000" cy="1630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8384" y="1515713"/>
            <a:ext cx="2295501" cy="5804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8384" y="2277903"/>
            <a:ext cx="4350342" cy="685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0912" y="3083528"/>
            <a:ext cx="3846640" cy="4793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7285" y="4436983"/>
            <a:ext cx="1055384" cy="4459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8671" y="4366545"/>
            <a:ext cx="586820" cy="58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7705" y="4288583"/>
            <a:ext cx="713073" cy="7130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281654" y="524494"/>
            <a:ext cx="663638" cy="2720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259270" y="279606"/>
            <a:ext cx="663638" cy="272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219" y="205835"/>
            <a:ext cx="5095972" cy="461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37" y="737187"/>
            <a:ext cx="7709763" cy="24166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10" y="2987659"/>
            <a:ext cx="2171824" cy="17792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802" y="2906268"/>
            <a:ext cx="1584094" cy="2115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6056" y="3141916"/>
            <a:ext cx="2522552" cy="14706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281654" y="524494"/>
            <a:ext cx="663638" cy="2720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259270" y="279606"/>
            <a:ext cx="663638" cy="272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219" y="218884"/>
            <a:ext cx="4951797" cy="4486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416" y="1078468"/>
            <a:ext cx="8571159" cy="617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7308" y="1725977"/>
            <a:ext cx="3868763" cy="30731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685" y="1889950"/>
            <a:ext cx="4641585" cy="19642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537" y="4056745"/>
            <a:ext cx="9212645" cy="3317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537" y="4539996"/>
            <a:ext cx="9212645" cy="3317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47198" y="414623"/>
            <a:ext cx="497825" cy="204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430434" y="230933"/>
            <a:ext cx="497825" cy="2041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45" y="824388"/>
            <a:ext cx="8492140" cy="7523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95" y="1610058"/>
            <a:ext cx="4838700" cy="25206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891" y="4170045"/>
            <a:ext cx="9022493" cy="3278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685" y="4690110"/>
            <a:ext cx="7712552" cy="2802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5531" y="3114675"/>
            <a:ext cx="3004094" cy="18743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0142" y="1419701"/>
            <a:ext cx="3110284" cy="14949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9219" y="218884"/>
            <a:ext cx="4951797" cy="4486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281654" y="524494"/>
            <a:ext cx="663638" cy="2720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259270" y="279606"/>
            <a:ext cx="663638" cy="272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7258" y="203977"/>
            <a:ext cx="5101264" cy="4621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0776" y="1827895"/>
            <a:ext cx="1615634" cy="2930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472" y="1861232"/>
            <a:ext cx="2125105" cy="2863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164" y="4729638"/>
            <a:ext cx="8339679" cy="2462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0929" y="4738211"/>
            <a:ext cx="7759538" cy="2291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5782" y="1903857"/>
            <a:ext cx="4009784" cy="26077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399" y="4661154"/>
            <a:ext cx="8342316" cy="2620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036" y="991362"/>
            <a:ext cx="8604798" cy="7623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1650"/>
            <a:ext cx="9144000" cy="1630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8384" y="1515713"/>
            <a:ext cx="2295501" cy="5804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8384" y="2277903"/>
            <a:ext cx="4350342" cy="685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0912" y="3083528"/>
            <a:ext cx="4230475" cy="5271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7285" y="4436983"/>
            <a:ext cx="1055384" cy="4459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8671" y="4366545"/>
            <a:ext cx="586820" cy="58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7705" y="4288583"/>
            <a:ext cx="713073" cy="7130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1650"/>
            <a:ext cx="9144000" cy="1630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14" y="171402"/>
            <a:ext cx="1370228" cy="5790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3" y="80010"/>
            <a:ext cx="761881" cy="7618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879" y="18478"/>
            <a:ext cx="846236" cy="8462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18" y="1259443"/>
            <a:ext cx="3913673" cy="24460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154" y="2162317"/>
            <a:ext cx="8807511" cy="251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5306" y="2175652"/>
            <a:ext cx="224837" cy="2248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2962" y="2714196"/>
            <a:ext cx="4259299" cy="702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114" y="2714196"/>
            <a:ext cx="224837" cy="2248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3218" y="200596"/>
            <a:ext cx="4652742" cy="4819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7162" y="1134237"/>
            <a:ext cx="5412630" cy="4080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6597" y="1714881"/>
            <a:ext cx="9018768" cy="2574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5724" y="1714833"/>
            <a:ext cx="8848204" cy="2526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214" y="3818286"/>
            <a:ext cx="664624" cy="6740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8904" y="3983593"/>
            <a:ext cx="2944891" cy="4534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1432" y="4520088"/>
            <a:ext cx="3523554" cy="45911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780" y="4391453"/>
            <a:ext cx="716403" cy="716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24816" y="3716988"/>
            <a:ext cx="4259299" cy="7200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4967" y="3716988"/>
            <a:ext cx="224837" cy="22483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8900000">
            <a:off x="8510301" y="4699301"/>
            <a:ext cx="559416" cy="2293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8900000">
            <a:off x="8491442" y="4492894"/>
            <a:ext cx="559416" cy="2293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36" y="204549"/>
            <a:ext cx="3614185" cy="5073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32" y="217027"/>
            <a:ext cx="1057397" cy="4468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37" y="146494"/>
            <a:ext cx="587939" cy="5879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890" y="68580"/>
            <a:ext cx="713925" cy="71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12" y="877252"/>
            <a:ext cx="7908114" cy="381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7" y="939784"/>
            <a:ext cx="256800" cy="25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079" y="1554432"/>
            <a:ext cx="256800" cy="25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" y="1491900"/>
            <a:ext cx="7020885" cy="381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996" y="2106549"/>
            <a:ext cx="8218912" cy="3842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317" y="2169461"/>
            <a:ext cx="258364" cy="2583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7403" y="2468403"/>
            <a:ext cx="2053662" cy="27651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7206" y="2802397"/>
            <a:ext cx="3193400" cy="2097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015" y="2843022"/>
            <a:ext cx="3204776" cy="2015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1650"/>
            <a:ext cx="9144000" cy="1630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9" y="288940"/>
            <a:ext cx="2875031" cy="616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9" y="974407"/>
            <a:ext cx="8868178" cy="2926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" y="1830466"/>
            <a:ext cx="4309219" cy="5564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89" y="4247149"/>
            <a:ext cx="5318182" cy="6845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89" y="1375743"/>
            <a:ext cx="8868178" cy="2926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8280" y="4305871"/>
            <a:ext cx="1323371" cy="559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7168" y="4217527"/>
            <a:ext cx="735828" cy="7358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4357" y="4153661"/>
            <a:ext cx="826418" cy="8264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89" y="2498407"/>
            <a:ext cx="8660509" cy="285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589" y="2891790"/>
            <a:ext cx="8660509" cy="285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589" y="3285220"/>
            <a:ext cx="8660509" cy="285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589" y="3678602"/>
            <a:ext cx="8814961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1650"/>
            <a:ext cx="9144000" cy="1630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6374320" y="729757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6441805" y="61912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5816254" y="4065259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700501" y="2464023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7821406" y="765095"/>
            <a:ext cx="934702" cy="3832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7856267" y="420481"/>
            <a:ext cx="934702" cy="3832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5799422" y="3499364"/>
            <a:ext cx="1332790" cy="5464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5849086" y="3008027"/>
            <a:ext cx="1332790" cy="5464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641" y="3224784"/>
            <a:ext cx="4327445" cy="252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620" y="1350787"/>
            <a:ext cx="5465405" cy="7313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6322" y="3902583"/>
            <a:ext cx="3630302" cy="2115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441" y="3377850"/>
            <a:ext cx="5049056" cy="3135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441" y="3793093"/>
            <a:ext cx="5055792" cy="3210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620" y="2260711"/>
            <a:ext cx="6273143" cy="733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554" y="3807809"/>
            <a:ext cx="4916301" cy="29155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554" y="3395900"/>
            <a:ext cx="4760871" cy="2774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6416" y="172878"/>
            <a:ext cx="1392268" cy="5883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393" y="80010"/>
            <a:ext cx="774136" cy="7741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00979" y="19669"/>
            <a:ext cx="855558" cy="8555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1650"/>
            <a:ext cx="9144000" cy="1630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137969" y="597836"/>
            <a:ext cx="897140" cy="3678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107680" y="266700"/>
            <a:ext cx="897140" cy="3678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068" y="334232"/>
            <a:ext cx="4963930" cy="5142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374" y="4371022"/>
            <a:ext cx="1379188" cy="5828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57" y="4279011"/>
            <a:ext cx="766863" cy="7668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1078" y="4217955"/>
            <a:ext cx="850026" cy="8500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0837" y="1302734"/>
            <a:ext cx="1585674" cy="15856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3254" y="2395251"/>
            <a:ext cx="500877" cy="5008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3742" y="2511885"/>
            <a:ext cx="329358" cy="2756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2375" y="3066192"/>
            <a:ext cx="1362557" cy="401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1353" y="3600592"/>
            <a:ext cx="1704565" cy="34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92538" y="1109472"/>
            <a:ext cx="1959054" cy="195905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2118" y="2319004"/>
            <a:ext cx="500877" cy="5008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92653" y="2435637"/>
            <a:ext cx="319872" cy="2676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7142" y="3059668"/>
            <a:ext cx="1362557" cy="4018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6120" y="3594068"/>
            <a:ext cx="1791850" cy="3604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44734" y="1209151"/>
            <a:ext cx="1799034" cy="179903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4303" y="2338673"/>
            <a:ext cx="500877" cy="50087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64839" y="2455306"/>
            <a:ext cx="319872" cy="26769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53284" y="3079289"/>
            <a:ext cx="1331932" cy="3928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94108" y="3601688"/>
            <a:ext cx="1857574" cy="3351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9449" y="1109472"/>
            <a:ext cx="1959054" cy="19590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8981" y="2319004"/>
            <a:ext cx="500877" cy="50087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69517" y="2435637"/>
            <a:ext cx="319872" cy="26769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5958" y="3059668"/>
            <a:ext cx="1362557" cy="4018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8052" y="3584971"/>
            <a:ext cx="1593680" cy="3519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8900000">
            <a:off x="8510301" y="4699301"/>
            <a:ext cx="559416" cy="22936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8900000">
            <a:off x="8491442" y="4492894"/>
            <a:ext cx="559416" cy="229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1650"/>
            <a:ext cx="9144000" cy="1630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8384" y="1515713"/>
            <a:ext cx="2295501" cy="5804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8384" y="2277903"/>
            <a:ext cx="4350342" cy="685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8384" y="3071526"/>
            <a:ext cx="3636156" cy="4373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7285" y="4436983"/>
            <a:ext cx="1055384" cy="4459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8671" y="4366545"/>
            <a:ext cx="586820" cy="58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7705" y="4288583"/>
            <a:ext cx="713073" cy="7130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008477" y="738330"/>
            <a:ext cx="974439" cy="3995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7975615" y="378761"/>
            <a:ext cx="974439" cy="3995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6701599" y="3156537"/>
            <a:ext cx="2782465" cy="1140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00000">
            <a:off x="6795516" y="4183237"/>
            <a:ext cx="2782465" cy="1140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459" y="203977"/>
            <a:ext cx="3360206" cy="4486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983" y="905684"/>
            <a:ext cx="7145788" cy="137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9732" y="3943207"/>
            <a:ext cx="1170966" cy="6301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998" y="3843147"/>
            <a:ext cx="2128082" cy="8303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647" y="2571750"/>
            <a:ext cx="7107124" cy="8229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5599" y="3843147"/>
            <a:ext cx="2128082" cy="8303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18" y="2385869"/>
            <a:ext cx="2183914" cy="2940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36" y="216169"/>
            <a:ext cx="3360206" cy="4486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04" y="829627"/>
            <a:ext cx="8618966" cy="7818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232" y="217027"/>
            <a:ext cx="1057397" cy="4468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237" y="146494"/>
            <a:ext cx="587939" cy="587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890" y="68580"/>
            <a:ext cx="713925" cy="713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82" y="2649235"/>
            <a:ext cx="6262243" cy="23829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" y="1781698"/>
            <a:ext cx="8618966" cy="7818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36" y="216169"/>
            <a:ext cx="3196007" cy="4486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32" y="217027"/>
            <a:ext cx="1057397" cy="4468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37" y="146494"/>
            <a:ext cx="587939" cy="5879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890" y="68580"/>
            <a:ext cx="713925" cy="71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12" y="877252"/>
            <a:ext cx="7540920" cy="381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7" y="939784"/>
            <a:ext cx="256800" cy="25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079" y="1554432"/>
            <a:ext cx="256800" cy="25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" y="1491900"/>
            <a:ext cx="8537041" cy="381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996" y="2106549"/>
            <a:ext cx="7839599" cy="3842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317" y="2169461"/>
            <a:ext cx="258364" cy="2583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7403" y="2468403"/>
            <a:ext cx="2053662" cy="27651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4482" y="2773060"/>
            <a:ext cx="5548039" cy="3451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82431" y="2713624"/>
            <a:ext cx="3680076" cy="4640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937" y="3458051"/>
            <a:ext cx="256800" cy="256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6" y="3395519"/>
            <a:ext cx="6877579" cy="381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853" y="4010167"/>
            <a:ext cx="6585129" cy="3842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75" y="4073080"/>
            <a:ext cx="258364" cy="25836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4853" y="4575762"/>
            <a:ext cx="5640787" cy="3842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75" y="4638675"/>
            <a:ext cx="258364" cy="2583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82645"/>
            <a:ext cx="11343988" cy="201579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86441" y="421195"/>
            <a:ext cx="495763" cy="2032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469725" y="238267"/>
            <a:ext cx="495763" cy="2032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459" y="203977"/>
            <a:ext cx="3166234" cy="4736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537" y="219789"/>
            <a:ext cx="1057397" cy="4468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43" y="149256"/>
            <a:ext cx="587939" cy="587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7195" y="71342"/>
            <a:ext cx="713925" cy="713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1312" y="3069812"/>
            <a:ext cx="2665242" cy="1959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46" y="3070764"/>
            <a:ext cx="2638630" cy="19574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2247" y="3111484"/>
            <a:ext cx="2680004" cy="1923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37" y="1204150"/>
            <a:ext cx="1736675" cy="10935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5794" y="1232011"/>
            <a:ext cx="1717031" cy="10830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6345" y="904208"/>
            <a:ext cx="1957170" cy="3248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6351" y="960120"/>
            <a:ext cx="380080" cy="2045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21107" y="922067"/>
            <a:ext cx="2031810" cy="3372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4861" y="960120"/>
            <a:ext cx="380080" cy="2045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79399" y="904208"/>
            <a:ext cx="1906098" cy="31640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2669" y="1181004"/>
            <a:ext cx="1897987" cy="118502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64134" y="930973"/>
            <a:ext cx="442797" cy="23828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24189" y="921305"/>
            <a:ext cx="1851814" cy="30738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85158" y="930973"/>
            <a:ext cx="442797" cy="23828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9720" y="2375439"/>
            <a:ext cx="1906098" cy="3163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155" y="2792158"/>
            <a:ext cx="1610390" cy="2255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56374" y="2399061"/>
            <a:ext cx="1621440" cy="26914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19144" y="2792158"/>
            <a:ext cx="1358685" cy="22552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16153" y="2386298"/>
            <a:ext cx="1865042" cy="309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61981" y="2792158"/>
            <a:ext cx="1573375" cy="22552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4520" y="2382964"/>
            <a:ext cx="1905752" cy="31633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578078" y="2792158"/>
            <a:ext cx="1358685" cy="22552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1252" y="2406538"/>
            <a:ext cx="1621440" cy="26914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82649" y="2792158"/>
            <a:ext cx="1358685" cy="22552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51252" y="930973"/>
            <a:ext cx="1792728" cy="29757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43477" y="1215818"/>
            <a:ext cx="1864927" cy="114162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282529" y="1185433"/>
            <a:ext cx="1872891" cy="11701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1650"/>
            <a:ext cx="9144000" cy="1630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8384" y="1515713"/>
            <a:ext cx="2295501" cy="5804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8384" y="2277903"/>
            <a:ext cx="4350342" cy="685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8384" y="3071526"/>
            <a:ext cx="4015238" cy="4295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7285" y="4436983"/>
            <a:ext cx="1055384" cy="4459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8671" y="4366545"/>
            <a:ext cx="586820" cy="58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7705" y="4288583"/>
            <a:ext cx="713073" cy="7130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DocSecurity>0</DocSecurity>
  <PresentationFormat>全屏显示(16:9)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Arial</vt:lpstr>
      <vt:lpstr>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HANLIN CAI</cp:lastModifiedBy>
  <cp:revision>1</cp:revision>
  <dcterms:modified xsi:type="dcterms:W3CDTF">2022-12-02T16:39:05Z</dcterms:modified>
</cp:coreProperties>
</file>